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376774" r:id="rId2"/>
    <p:sldId id="214737677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AB13-C271-47AE-A7D4-5E60B6079E8A}" type="datetimeFigureOut">
              <a:rPr lang="hu-HU" smtClean="0"/>
              <a:t>2023. 03. 14.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A3C3-ABDB-4BA0-85D1-6B2B6701A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5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88760" y="5108084"/>
            <a:ext cx="6208294" cy="5106215"/>
          </a:xfrm>
        </p:spPr>
        <p:txBody>
          <a:bodyPr/>
          <a:lstStyle/>
          <a:p>
            <a:pPr>
              <a:spcAft>
                <a:spcPts val="603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Strictly 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3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EBD8-E016-4F91-B7FF-030FA200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EC309-B73F-43B1-AB77-E7DFE6F01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5057-92C8-4D74-8BE2-54D8C7AD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B7C92-EAC7-4AD3-9D95-0147EECD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D6592-536A-44A8-940F-AB4ED9B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0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736C-A9D8-42C3-B0E8-09B769F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567B3-DDA2-448C-A67D-552F90B40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6D0A-7B85-4B45-8DFE-478FA148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303F-89FD-471F-98E9-864F1304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295D-73BC-48BD-A2B9-E494506F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26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F806-72D9-49F6-A6C7-E625939C8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1329E-0EBB-4533-9F9F-A1F40464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E0C3-30BC-42E0-B2D0-9E1C7AF6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C7A6-689E-4A5E-A4AE-B7E1BF63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C1EA-48EC-4F9E-9F03-78FBEBD6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6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2C5848-CA42-4627-9BE4-2C1A78A4D5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766709"/>
              </p:ext>
            </p:extLst>
          </p:nvPr>
        </p:nvGraphicFramePr>
        <p:xfrm>
          <a:off x="1590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2C5848-CA42-4627-9BE4-2C1A78A4D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75C92544-7CBD-4A49-997F-DD2B62D9F6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Titelplatzhalter 4">
            <a:extLst>
              <a:ext uri="{FF2B5EF4-FFF2-40B4-BE49-F238E27FC236}">
                <a16:creationId xmlns:a16="http://schemas.microsoft.com/office/drawing/2014/main" id="{390C50A9-9D78-4408-AB40-1FB207686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Titelmasterformat durch Klicken bearbeiten</a:t>
            </a:r>
            <a:endParaRPr lang="en-US" dirty="0"/>
          </a:p>
        </p:txBody>
      </p:sp>
      <p:sp>
        <p:nvSpPr>
          <p:cNvPr id="4" name="Textfeld 13">
            <a:extLst>
              <a:ext uri="{FF2B5EF4-FFF2-40B4-BE49-F238E27FC236}">
                <a16:creationId xmlns:a16="http://schemas.microsoft.com/office/drawing/2014/main" id="{65464030-A385-428D-8DF1-26D75A03D65C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en-US" sz="1200">
                <a:solidFill>
                  <a:srgbClr val="C50022"/>
                </a:solidFill>
              </a:rPr>
              <a:t>     </a:t>
            </a:r>
            <a:endParaRPr lang="en-US" sz="1800" dirty="0">
              <a:solidFill>
                <a:srgbClr val="C50022"/>
              </a:solidFill>
            </a:endParaRP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59A4BCB6-06DB-4722-B535-191C8D3CF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E683616A-1B43-4762-BA3D-9AAA2657DEE2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C9D8C653-082A-4547-8F61-15A68369B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80" y="6516113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 eaLnBrk="1">
              <a:defRPr sz="9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AC016C49-66EA-43A4-8374-8A27282E9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4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042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555400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7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A0521059-6C76-4B1E-8B67-FC8F50128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Titelmasterformat durch Klicken bearbeiten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464030-A385-428D-8DF1-26D75A03D65C}"/>
              </a:ext>
            </a:extLst>
          </p:cNvPr>
          <p:cNvSpPr txBox="1"/>
          <p:nvPr userDrawn="1"/>
        </p:nvSpPr>
        <p:spPr>
          <a:xfrm>
            <a:off x="5987785" y="6451321"/>
            <a:ext cx="21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en-US" sz="1200">
                <a:solidFill>
                  <a:srgbClr val="C50022"/>
                </a:solidFill>
              </a:rPr>
              <a:t>     </a:t>
            </a:r>
            <a:endParaRPr lang="en-US" sz="1800" dirty="0">
              <a:solidFill>
                <a:srgbClr val="C50022"/>
              </a:solidFill>
            </a:endParaRP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59A4BCB6-06DB-4722-B535-191C8D3CF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C1F9A3AE-93C0-4EDA-8F52-EDF04630E1B0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C9D8C653-082A-4547-8F61-15A68369B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 eaLnBrk="1">
              <a:defRPr sz="9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AC016C49-66EA-43A4-8374-8A27282E9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6465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9B59-65DF-4E56-8B97-7E015BDA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2C69-2338-40FD-B7C0-BC064261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FD78D-FEFB-42A7-98CD-4F0CBFDC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242A-3318-4356-A93C-8512229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FA83-4490-4529-873A-33C9D82F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4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730B-EAB2-4B83-9124-90BB5F3B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5244-6AA0-44B9-B7C4-57B6B811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97CBE-A0A1-404B-B61D-3548471B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34B5-CC4C-4E64-A4F1-6D578F78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4628-DD98-4D9F-B8E7-41A059CB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41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50B2-21C7-4DE2-A5D2-7825C915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03E8-7A35-46BA-A77D-FE97CC337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B12D9-F72D-43A1-A94C-FEDE4DBF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402DB-95B2-44ED-AABB-8A9EAEF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7538-4AA9-411B-A8DC-B86E65AB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2C2D8-A3BB-4429-AABD-A44F2FD7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4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B369-D801-4289-AF31-8A538EC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E991B-79B2-41B0-93BF-461B347C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48267-6DBC-4817-B984-014863A4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38DEC-0C48-411C-888C-780EDCE43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A13B4-965C-4678-9021-E602534FA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7986F-88E3-4D3E-AB0F-74D54AC0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66F32-0442-4883-AA56-EDE79904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D3FAF-BC0E-4B4B-8EB0-B3EBBB3E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0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FC1D-4B90-4C06-8139-FFE86349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E44C7-BFE2-4411-9BEF-6A6AE56E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C4C94-01C7-43CD-A8AF-48728AE3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D53C-70D5-42D1-817F-8E82E45E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999D8-9BB2-472C-B537-0E118CDC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2B95B-A08D-4B08-B06B-7E2D766C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2BF0D-A63D-48D1-9FBA-AE81BEE3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4584-045D-4233-95C2-303FAC6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2AD2-71EF-47D7-88D8-C111F4F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55F4-DF93-4EFC-BB54-1ED111D6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D740B-7454-4E6D-8E0C-F827A03B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B1E1-493E-45DE-874E-7CD8F0DC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08AFD-FC15-4AB0-9B82-5B831809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17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7C2-0D3E-4FF8-A590-3499FC2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B8491-C30F-435D-91B6-78A7D87B0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F0B0-27B7-44A6-878F-886829EA9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CBBF7-EB79-4A82-8961-E47AE535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DC05-7426-416D-AB95-E5E27717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04CA5-1FFD-4E8A-AA20-182916DF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7D2C5-7EA4-4AF1-ABE7-C69F3488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DD4E-3C53-4CA2-A9AA-0674B21B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FECA-CE87-4207-8710-3B18EBAC3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A92E-A7ED-4BFE-9726-E76C9F12E1A6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6B90-7ED3-4B32-AAA8-5386D286C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9165-DD4D-4C29-B796-88F565A10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9367-73CE-4CBB-AB25-8D0A2C30D947}" type="slidenum">
              <a:rPr lang="de-DE" smtClean="0"/>
              <a:t>‹#›</a:t>
            </a:fld>
            <a:endParaRPr lang="de-DE"/>
          </a:p>
        </p:txBody>
      </p:sp>
      <p:sp>
        <p:nvSpPr>
          <p:cNvPr id="7" name="MSIPCMContentMarking" descr="{&quot;HashCode&quot;:-1038031055,&quot;Placement&quot;:&quot;Footer&quot;,&quot;Top&quot;:520.3781,&quot;Left&quot;:452.558044,&quot;SlideWidth&quot;:960,&quot;SlideHeight&quot;:540}">
            <a:extLst>
              <a:ext uri="{FF2B5EF4-FFF2-40B4-BE49-F238E27FC236}">
                <a16:creationId xmlns:a16="http://schemas.microsoft.com/office/drawing/2014/main" id="{944BDE2D-5443-92EF-C045-F60CB34CE9A8}"/>
              </a:ext>
            </a:extLst>
          </p:cNvPr>
          <p:cNvSpPr txBox="1"/>
          <p:nvPr userDrawn="1"/>
        </p:nvSpPr>
        <p:spPr>
          <a:xfrm>
            <a:off x="5747487" y="6608802"/>
            <a:ext cx="69702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u-HU" sz="10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75426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B3F520C-DEDD-4299-8139-FFAE89279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" y="1"/>
            <a:ext cx="12191196" cy="125609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AAD4F6A-2FD8-42AA-8884-AF1A3BF1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BASF almavédelmi technológia 2023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4FFCA7-9993-49DA-A082-19AE1F3C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4" y="1443601"/>
            <a:ext cx="10972799" cy="48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1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00747D4-9286-D8AC-E127-71EA8CABB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1227146"/>
            <a:ext cx="8946815" cy="5319131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47C96B0-B646-4A4E-BC3B-DB01D176B2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47C96B0-B646-4A4E-BC3B-DB01D176B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612994B6-6C3E-4812-8753-29282566DE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0BCA59-A780-4E18-AC32-8A89D082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E3A84-6BC7-41B2-B8D6-7FB533D9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A1D04-CA53-4DE3-84A8-2B63E41036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ím 9">
            <a:extLst>
              <a:ext uri="{FF2B5EF4-FFF2-40B4-BE49-F238E27FC236}">
                <a16:creationId xmlns:a16="http://schemas.microsoft.com/office/drawing/2014/main" id="{6FE0A8A2-703C-7657-EEE0-3415E87A0E1D}"/>
              </a:ext>
            </a:extLst>
          </p:cNvPr>
          <p:cNvSpPr txBox="1">
            <a:spLocks/>
          </p:cNvSpPr>
          <p:nvPr/>
        </p:nvSpPr>
        <p:spPr>
          <a:xfrm>
            <a:off x="295834" y="441010"/>
            <a:ext cx="11442079" cy="8532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BASF meggyvédelmi technológia 2023</a:t>
            </a:r>
          </a:p>
        </p:txBody>
      </p:sp>
      <p:grpSp>
        <p:nvGrpSpPr>
          <p:cNvPr id="7" name="Gruppieren 29">
            <a:extLst>
              <a:ext uri="{FF2B5EF4-FFF2-40B4-BE49-F238E27FC236}">
                <a16:creationId xmlns:a16="http://schemas.microsoft.com/office/drawing/2014/main" id="{862C901D-818C-C488-C5F7-99C9A8CA6991}"/>
              </a:ext>
            </a:extLst>
          </p:cNvPr>
          <p:cNvGrpSpPr/>
          <p:nvPr/>
        </p:nvGrpSpPr>
        <p:grpSpPr>
          <a:xfrm>
            <a:off x="9598859" y="6092575"/>
            <a:ext cx="2592337" cy="540000"/>
            <a:chOff x="9597610" y="6092575"/>
            <a:chExt cx="2592000" cy="540000"/>
          </a:xfrm>
          <a:solidFill>
            <a:srgbClr val="65AC1E"/>
          </a:solidFill>
        </p:grpSpPr>
        <p:sp>
          <p:nvSpPr>
            <p:cNvPr id="8" name="Rechteck 32">
              <a:extLst>
                <a:ext uri="{FF2B5EF4-FFF2-40B4-BE49-F238E27FC236}">
                  <a16:creationId xmlns:a16="http://schemas.microsoft.com/office/drawing/2014/main" id="{8144BEEE-D4DF-203E-C916-AB9B4E4E71F8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" name="Grafik 33">
              <a:extLst>
                <a:ext uri="{FF2B5EF4-FFF2-40B4-BE49-F238E27FC236}">
                  <a16:creationId xmlns:a16="http://schemas.microsoft.com/office/drawing/2014/main" id="{51C9D946-8280-6523-6FFD-6FE263F07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11" y="6228712"/>
              <a:ext cx="808391" cy="292882"/>
            </a:xfrm>
            <a:prstGeom prst="rect">
              <a:avLst/>
            </a:prstGeom>
            <a:grpFill/>
          </p:spPr>
        </p:pic>
      </p:grpSp>
      <p:grpSp>
        <p:nvGrpSpPr>
          <p:cNvPr id="15" name="Gruppieren 79">
            <a:extLst>
              <a:ext uri="{FF2B5EF4-FFF2-40B4-BE49-F238E27FC236}">
                <a16:creationId xmlns:a16="http://schemas.microsoft.com/office/drawing/2014/main" id="{0BEA3F2A-EE00-47A5-A0A7-824AA4998651}"/>
              </a:ext>
            </a:extLst>
          </p:cNvPr>
          <p:cNvGrpSpPr/>
          <p:nvPr/>
        </p:nvGrpSpPr>
        <p:grpSpPr>
          <a:xfrm rot="4048430">
            <a:off x="8896860" y="-1106683"/>
            <a:ext cx="4837628" cy="4799066"/>
            <a:chOff x="9008608" y="-748411"/>
            <a:chExt cx="2692441" cy="2692441"/>
          </a:xfrm>
        </p:grpSpPr>
        <p:sp>
          <p:nvSpPr>
            <p:cNvPr id="17" name="Bogen 80">
              <a:extLst>
                <a:ext uri="{FF2B5EF4-FFF2-40B4-BE49-F238E27FC236}">
                  <a16:creationId xmlns:a16="http://schemas.microsoft.com/office/drawing/2014/main" id="{6305A1A1-A950-40EE-8E22-FF9463380A51}"/>
                </a:ext>
              </a:extLst>
            </p:cNvPr>
            <p:cNvSpPr/>
            <p:nvPr/>
          </p:nvSpPr>
          <p:spPr>
            <a:xfrm rot="12868449">
              <a:off x="9716383" y="-40625"/>
              <a:ext cx="1276895" cy="1276895"/>
            </a:xfrm>
            <a:custGeom>
              <a:avLst>
                <a:gd name="f12" fmla="val 13"/>
                <a:gd name="f13" fmla="val 316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3"/>
                <a:gd name="f13" fmla="val 316"/>
                <a:gd name="f14" fmla="+- 0 0 -103"/>
                <a:gd name="f15" fmla="+- 0 0 -164"/>
                <a:gd name="f16" fmla="+- 0 0 -226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2700" cap="rnd">
              <a:solidFill>
                <a:srgbClr val="C50022"/>
              </a:solidFill>
              <a:prstDash val="solid"/>
              <a:miter/>
            </a:ln>
          </p:spPr>
          <p:txBody>
            <a:bodyPr vert="horz" wrap="square" lIns="91430" tIns="45710" rIns="91430" bIns="4571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Bogen 81">
              <a:extLst>
                <a:ext uri="{FF2B5EF4-FFF2-40B4-BE49-F238E27FC236}">
                  <a16:creationId xmlns:a16="http://schemas.microsoft.com/office/drawing/2014/main" id="{0FAEB0BF-874C-408F-A5BD-4741FD7692E3}"/>
                </a:ext>
              </a:extLst>
            </p:cNvPr>
            <p:cNvSpPr/>
            <p:nvPr/>
          </p:nvSpPr>
          <p:spPr>
            <a:xfrm rot="12868449">
              <a:off x="9556770" y="-200246"/>
              <a:ext cx="1596121" cy="1596121"/>
            </a:xfrm>
            <a:custGeom>
              <a:avLst>
                <a:gd name="f12" fmla="val 247"/>
                <a:gd name="f13" fmla="val 144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247"/>
                <a:gd name="f13" fmla="val 144"/>
                <a:gd name="f14" fmla="+- 0 0 -337"/>
                <a:gd name="f15" fmla="+- 0 0 -375"/>
                <a:gd name="f16" fmla="+- 0 0 -414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2700" cap="rnd">
              <a:solidFill>
                <a:srgbClr val="F39500"/>
              </a:solidFill>
              <a:prstDash val="solid"/>
              <a:miter/>
            </a:ln>
          </p:spPr>
          <p:txBody>
            <a:bodyPr vert="horz" wrap="square" lIns="91430" tIns="45710" rIns="91430" bIns="4571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Bogen 82">
              <a:extLst>
                <a:ext uri="{FF2B5EF4-FFF2-40B4-BE49-F238E27FC236}">
                  <a16:creationId xmlns:a16="http://schemas.microsoft.com/office/drawing/2014/main" id="{0FB7289F-C72B-48DF-8556-E7E6936E26C7}"/>
                </a:ext>
              </a:extLst>
            </p:cNvPr>
            <p:cNvSpPr/>
            <p:nvPr/>
          </p:nvSpPr>
          <p:spPr>
            <a:xfrm rot="12868449">
              <a:off x="9397155" y="-359864"/>
              <a:ext cx="1915347" cy="1915347"/>
            </a:xfrm>
            <a:custGeom>
              <a:avLst>
                <a:gd name="f12" fmla="val 96"/>
                <a:gd name="f13" fmla="val 18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96"/>
                <a:gd name="f13" fmla="val 18"/>
                <a:gd name="f14" fmla="+- 0 0 -186"/>
                <a:gd name="f15" fmla="+- 0 0 -237"/>
                <a:gd name="f16" fmla="+- 0 0 -288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2700" cap="rnd">
              <a:solidFill>
                <a:srgbClr val="65AC1E"/>
              </a:solidFill>
              <a:prstDash val="solid"/>
              <a:miter/>
            </a:ln>
          </p:spPr>
          <p:txBody>
            <a:bodyPr vert="horz" wrap="square" lIns="91430" tIns="45710" rIns="91430" bIns="4571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Bogen 88">
              <a:extLst>
                <a:ext uri="{FF2B5EF4-FFF2-40B4-BE49-F238E27FC236}">
                  <a16:creationId xmlns:a16="http://schemas.microsoft.com/office/drawing/2014/main" id="{6C4E32D4-4CC1-459F-AA42-3AA77852F49E}"/>
                </a:ext>
              </a:extLst>
            </p:cNvPr>
            <p:cNvSpPr/>
            <p:nvPr/>
          </p:nvSpPr>
          <p:spPr>
            <a:xfrm rot="12868449">
              <a:off x="9176964" y="-580050"/>
              <a:ext cx="2355732" cy="2355732"/>
            </a:xfrm>
            <a:custGeom>
              <a:avLst>
                <a:gd name="f12" fmla="val 39"/>
                <a:gd name="f13" fmla="val 151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39"/>
                <a:gd name="f13" fmla="val 151"/>
                <a:gd name="f14" fmla="+- 0 0 -129"/>
                <a:gd name="f15" fmla="+- 0 0 -275"/>
                <a:gd name="f16" fmla="+- 0 0 -421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2700" cap="rnd">
              <a:solidFill>
                <a:srgbClr val="65AC1E"/>
              </a:solidFill>
              <a:prstDash val="solid"/>
              <a:miter/>
            </a:ln>
          </p:spPr>
          <p:txBody>
            <a:bodyPr vert="horz" wrap="square" lIns="91430" tIns="45710" rIns="91430" bIns="4571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Bogen 109">
              <a:extLst>
                <a:ext uri="{FF2B5EF4-FFF2-40B4-BE49-F238E27FC236}">
                  <a16:creationId xmlns:a16="http://schemas.microsoft.com/office/drawing/2014/main" id="{5E7DCB13-C74A-4048-AC29-76B9363B2589}"/>
                </a:ext>
              </a:extLst>
            </p:cNvPr>
            <p:cNvSpPr/>
            <p:nvPr/>
          </p:nvSpPr>
          <p:spPr>
            <a:xfrm rot="12868449">
              <a:off x="9266194" y="-490825"/>
              <a:ext cx="2177268" cy="2177268"/>
            </a:xfrm>
            <a:custGeom>
              <a:avLst>
                <a:gd name="f12" fmla="val 121"/>
                <a:gd name="f13" fmla="val 72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21"/>
                <a:gd name="f13" fmla="val 72"/>
                <a:gd name="f14" fmla="+- 0 0 -211"/>
                <a:gd name="f15" fmla="+- 0 0 -276"/>
                <a:gd name="f16" fmla="+- 0 0 -342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2700" cap="rnd">
              <a:solidFill>
                <a:srgbClr val="00793A"/>
              </a:solidFill>
              <a:prstDash val="solid"/>
              <a:miter/>
            </a:ln>
          </p:spPr>
          <p:txBody>
            <a:bodyPr vert="horz" wrap="square" lIns="91430" tIns="45710" rIns="91430" bIns="4571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Bogen 110">
              <a:extLst>
                <a:ext uri="{FF2B5EF4-FFF2-40B4-BE49-F238E27FC236}">
                  <a16:creationId xmlns:a16="http://schemas.microsoft.com/office/drawing/2014/main" id="{3438F1FD-14AC-46DA-BE48-40694DF0B4D9}"/>
                </a:ext>
              </a:extLst>
            </p:cNvPr>
            <p:cNvSpPr/>
            <p:nvPr/>
          </p:nvSpPr>
          <p:spPr>
            <a:xfrm rot="12868449">
              <a:off x="9008608" y="-748411"/>
              <a:ext cx="2692441" cy="2692441"/>
            </a:xfrm>
            <a:custGeom>
              <a:avLst>
                <a:gd name="f12" fmla="val 170"/>
                <a:gd name="f13" fmla="val 125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70"/>
                <a:gd name="f13" fmla="val 125"/>
                <a:gd name="f14" fmla="+- 0 0 -260"/>
                <a:gd name="f15" fmla="+- 0 0 -327"/>
                <a:gd name="f16" fmla="+- 0 0 -395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2700" cap="rnd">
              <a:solidFill>
                <a:srgbClr val="004A96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9" name="Kép 28">
            <a:extLst>
              <a:ext uri="{FF2B5EF4-FFF2-40B4-BE49-F238E27FC236}">
                <a16:creationId xmlns:a16="http://schemas.microsoft.com/office/drawing/2014/main" id="{D4F51D19-472E-4B9F-8A9F-25E306FC1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8026" y="141573"/>
            <a:ext cx="2205914" cy="22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6p_ty5SAmjaAAcRvhS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PBGUfiTwWCI1m5cRlx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3Crk5PQziA.ZA7XCju4A"/>
</p:tagLst>
</file>

<file path=ppt/theme/theme1.xml><?xml version="1.0" encoding="utf-8"?>
<a:theme xmlns:a="http://schemas.openxmlformats.org/drawingml/2006/main" name="BA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F" id="{725FE41A-792F-432C-B93F-25ED23A97D07}" vid="{32C09C63-FE1F-4DA2-BF9B-32FE81185EE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13</Words>
  <Application>Microsoft Office PowerPoint</Application>
  <PresentationFormat>Szélesvásznú</PresentationFormat>
  <Paragraphs>6</Paragraphs>
  <Slides>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BASF</vt:lpstr>
      <vt:lpstr>think-cell Folie</vt:lpstr>
      <vt:lpstr>BASF almavédelmi technológia 2023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BASF almavédelmi technológia 2023</dc:title>
  <dc:creator>mate.bereczki@basf.com</dc:creator>
  <cp:lastModifiedBy>mate.bereczki@basf.com</cp:lastModifiedBy>
  <cp:revision>1</cp:revision>
  <dcterms:created xsi:type="dcterms:W3CDTF">2023-03-14T14:37:01Z</dcterms:created>
  <dcterms:modified xsi:type="dcterms:W3CDTF">2023-03-14T14:37:54Z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530cf4-8573-4c29-a912-bbcdac835909_Enabled">
    <vt:lpwstr>true</vt:lpwstr>
  </property>
  <property fmtid="{D5CDD505-2E9C-101B-9397-08002B2CF9AE}" pid="3" name="MSIP_Label_06530cf4-8573-4c29-a912-bbcdac835909_SetDate">
    <vt:lpwstr>2023-03-14T14:37:48Z</vt:lpwstr>
  </property>
  <property fmtid="{D5CDD505-2E9C-101B-9397-08002B2CF9AE}" pid="4" name="MSIP_Label_06530cf4-8573-4c29-a912-bbcdac835909_Method">
    <vt:lpwstr>Standard</vt:lpwstr>
  </property>
  <property fmtid="{D5CDD505-2E9C-101B-9397-08002B2CF9AE}" pid="5" name="MSIP_Label_06530cf4-8573-4c29-a912-bbcdac835909_Name">
    <vt:lpwstr>06530cf4-8573-4c29-a912-bbcdac835909</vt:lpwstr>
  </property>
  <property fmtid="{D5CDD505-2E9C-101B-9397-08002B2CF9AE}" pid="6" name="MSIP_Label_06530cf4-8573-4c29-a912-bbcdac835909_SiteId">
    <vt:lpwstr>ecaa386b-c8df-4ce0-ad01-740cbdb5ba55</vt:lpwstr>
  </property>
  <property fmtid="{D5CDD505-2E9C-101B-9397-08002B2CF9AE}" pid="7" name="MSIP_Label_06530cf4-8573-4c29-a912-bbcdac835909_ActionId">
    <vt:lpwstr>edd284a4-7499-40d9-989a-9c2628d69304</vt:lpwstr>
  </property>
  <property fmtid="{D5CDD505-2E9C-101B-9397-08002B2CF9AE}" pid="8" name="MSIP_Label_06530cf4-8573-4c29-a912-bbcdac835909_ContentBits">
    <vt:lpwstr>2</vt:lpwstr>
  </property>
</Properties>
</file>